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0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2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30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7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84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59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5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6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3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3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2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4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6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6BA71-A780-4B15-A2A9-58D6BB11348B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1EB2D4-B9AF-4251-AFD5-C70AF9EA0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9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1837" y="477796"/>
            <a:ext cx="6940379" cy="3573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1837" y="4050833"/>
            <a:ext cx="6940379" cy="25229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Отчет о встрече с Главой Муниципального образования</a:t>
            </a:r>
          </a:p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Глинковский</a:t>
            </a:r>
            <a:r>
              <a:rPr lang="ru-RU" b="1" dirty="0" smtClean="0">
                <a:solidFill>
                  <a:srgbClr val="7030A0"/>
                </a:solidFill>
              </a:rPr>
              <a:t> район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Калмыковым Михаилом Захаровичем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7030A0"/>
                </a:solidFill>
              </a:rPr>
              <a:t> заместителями:</a:t>
            </a:r>
          </a:p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Саулиной</a:t>
            </a:r>
            <a:r>
              <a:rPr lang="ru-RU" b="1" dirty="0" smtClean="0">
                <a:solidFill>
                  <a:srgbClr val="7030A0"/>
                </a:solidFill>
              </a:rPr>
              <a:t> Галиной Александровной и Кожуховым Евгением Владимировичем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4655"/>
          <a:stretch/>
        </p:blipFill>
        <p:spPr>
          <a:xfrm>
            <a:off x="724929" y="1015456"/>
            <a:ext cx="6940378" cy="30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12973" r="6991" b="10030"/>
          <a:stretch/>
        </p:blipFill>
        <p:spPr>
          <a:xfrm>
            <a:off x="234308" y="4175034"/>
            <a:ext cx="1779374" cy="2274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3" y="1118694"/>
            <a:ext cx="4777946" cy="297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14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30" y="365125"/>
            <a:ext cx="1177187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Рабочая встреча с Главой </a:t>
            </a:r>
            <a:r>
              <a:rPr lang="ru-RU" b="1" dirty="0" err="1" smtClean="0">
                <a:solidFill>
                  <a:srgbClr val="C00000"/>
                </a:solidFill>
              </a:rPr>
              <a:t>Глинковского</a:t>
            </a:r>
            <a:r>
              <a:rPr lang="ru-RU" b="1" dirty="0" smtClean="0">
                <a:solidFill>
                  <a:srgbClr val="C00000"/>
                </a:solidFill>
              </a:rPr>
              <a:t> района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6" y="1214122"/>
            <a:ext cx="3558746" cy="230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05" y="1477599"/>
            <a:ext cx="4588476" cy="320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73" y="3589637"/>
            <a:ext cx="4753232" cy="305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52519" y="5115697"/>
            <a:ext cx="6197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29.08.2022 г. Состоялся рабочий визит в курируемый</a:t>
            </a:r>
          </a:p>
          <a:p>
            <a:r>
              <a:rPr lang="ru-RU" b="1" dirty="0" err="1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Глинковский</a:t>
            </a:r>
            <a:r>
              <a:rPr lang="ru-RU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район </a:t>
            </a:r>
            <a:r>
              <a:rPr lang="ru-RU" b="1" dirty="0" err="1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Рябковой</a:t>
            </a:r>
            <a:r>
              <a:rPr lang="ru-RU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В.В.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Цель визита: Благоустройство территорий</a:t>
            </a:r>
            <a:endParaRPr lang="ru-RU" b="1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12973" r="6991" b="10030"/>
          <a:stretch/>
        </p:blipFill>
        <p:spPr>
          <a:xfrm>
            <a:off x="4184822" y="1402405"/>
            <a:ext cx="1779374" cy="22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9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983" y="3602037"/>
            <a:ext cx="10906897" cy="2955281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Объекты социального значения</a:t>
            </a:r>
          </a:p>
          <a:p>
            <a:pPr algn="l"/>
            <a:r>
              <a:rPr lang="ru-RU" b="1" dirty="0" smtClean="0">
                <a:solidFill>
                  <a:srgbClr val="7030A0"/>
                </a:solidFill>
              </a:rPr>
              <a:t>В 2021 году проведена реконструкция старой постройки больничной прачечной в общественную баню. Территория благоустроена, баня соответствует всем санитарным правилам и нормам.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8" y="1405696"/>
            <a:ext cx="5552303" cy="283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86" y="565437"/>
            <a:ext cx="4934465" cy="367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12973" r="6991" b="10030"/>
          <a:stretch/>
        </p:blipFill>
        <p:spPr>
          <a:xfrm>
            <a:off x="10857469" y="5206314"/>
            <a:ext cx="1272277" cy="16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1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235" y="1"/>
            <a:ext cx="10313564" cy="12835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Культуру в массы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0" r="25740"/>
          <a:stretch/>
        </p:blipFill>
        <p:spPr>
          <a:xfrm>
            <a:off x="1205257" y="132424"/>
            <a:ext cx="3105665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50"/>
          <a:stretch/>
        </p:blipFill>
        <p:spPr>
          <a:xfrm>
            <a:off x="275967" y="2914133"/>
            <a:ext cx="4448432" cy="184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6" y="687725"/>
            <a:ext cx="5025081" cy="261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20" y="3213392"/>
            <a:ext cx="4357816" cy="213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r="8609" b="14922"/>
          <a:stretch/>
        </p:blipFill>
        <p:spPr>
          <a:xfrm>
            <a:off x="9275842" y="3676779"/>
            <a:ext cx="2907957" cy="157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1" y="4539711"/>
            <a:ext cx="3847070" cy="226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73701" y="5407060"/>
            <a:ext cx="9991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Segoe Print" panose="02000600000000000000" pitchFamily="2" charset="0"/>
              </a:rPr>
              <a:t>КПЦентр</a:t>
            </a: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– активно проводит среди населения смотры </a:t>
            </a:r>
          </a:p>
          <a:p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художественной </a:t>
            </a:r>
          </a:p>
          <a:p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с</a:t>
            </a:r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амодеятельности, праздники среди населения </a:t>
            </a:r>
          </a:p>
          <a:p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(2022 год – «День семьи, любви и верности» – 8 июля</a:t>
            </a:r>
          </a:p>
          <a:p>
            <a:r>
              <a:rPr lang="ru-RU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С вручением подарков семьям.</a:t>
            </a:r>
          </a:p>
          <a:p>
            <a:endParaRPr lang="ru-RU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4290" y="2914133"/>
            <a:ext cx="331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Грамоты и благодарности</a:t>
            </a:r>
            <a:endParaRPr lang="ru-RU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12973" r="6991" b="10030"/>
          <a:stretch/>
        </p:blipFill>
        <p:spPr>
          <a:xfrm>
            <a:off x="0" y="6813"/>
            <a:ext cx="1272277" cy="16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Комфортная среда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7" b="34991"/>
          <a:stretch/>
        </p:blipFill>
        <p:spPr>
          <a:xfrm>
            <a:off x="313038" y="1430048"/>
            <a:ext cx="4530810" cy="282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0" b="36842"/>
          <a:stretch/>
        </p:blipFill>
        <p:spPr>
          <a:xfrm>
            <a:off x="41195" y="4221571"/>
            <a:ext cx="3905908" cy="226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47" y="3212329"/>
            <a:ext cx="5486400" cy="311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42703" y="1919416"/>
            <a:ext cx="6976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Благоустроены детские площадки, школьный стадион,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Сквер около здания Администрации, Сквер памяти Воинам-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Освободителям ВОВ.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Благоустроена территория для проведения еженедельных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Ярмарок в с. Глинка (</a:t>
            </a:r>
            <a:r>
              <a:rPr lang="ru-RU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каждый четверг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12973" r="6991" b="10030"/>
          <a:stretch/>
        </p:blipFill>
        <p:spPr>
          <a:xfrm>
            <a:off x="41195" y="47153"/>
            <a:ext cx="1272277" cy="1651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08" y="4453132"/>
            <a:ext cx="3863079" cy="236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74443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146</Words>
  <Application>Microsoft Office PowerPoint</Application>
  <PresentationFormat>Широкоэкранный</PresentationFormat>
  <Paragraphs>26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Segoe Print</vt:lpstr>
      <vt:lpstr>Segoe UI Black</vt:lpstr>
      <vt:lpstr>Trebuchet MS</vt:lpstr>
      <vt:lpstr>Wingdings 3</vt:lpstr>
      <vt:lpstr>Грань</vt:lpstr>
      <vt:lpstr>Презентация PowerPoint</vt:lpstr>
      <vt:lpstr>Рабочая встреча с Главой Глинковского района</vt:lpstr>
      <vt:lpstr>Презентация PowerPoint</vt:lpstr>
      <vt:lpstr>Культуру в массы</vt:lpstr>
      <vt:lpstr>Комфортная среда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Рябкова</dc:creator>
  <cp:lastModifiedBy>Вера Рябкова</cp:lastModifiedBy>
  <cp:revision>59</cp:revision>
  <dcterms:created xsi:type="dcterms:W3CDTF">2022-08-30T12:08:25Z</dcterms:created>
  <dcterms:modified xsi:type="dcterms:W3CDTF">2022-08-30T13:23:08Z</dcterms:modified>
</cp:coreProperties>
</file>