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1" end="11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19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92267-D3E1-49DD-9E50-AE49B263BEF7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6BCE7-EA73-4409-9128-509E485694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95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6BCE7-EA73-4409-9128-509E4856949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030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7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7"/>
            <a:ext cx="762000" cy="365125"/>
          </a:xfrm>
        </p:spPr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4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7" y="1535114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2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A8227C-F7D2-49B7-B820-8AB26A2372FE}" type="datetimeFigureOut">
              <a:rPr lang="ru-RU" smtClean="0"/>
              <a:t>21.11.2014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4B15D07-3D6F-40F3-A256-8CE4443674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mix-na61@mail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260650"/>
            <a:ext cx="7772400" cy="1470025"/>
          </a:xfrm>
        </p:spPr>
        <p:txBody>
          <a:bodyPr/>
          <a:lstStyle/>
          <a:p>
            <a:r>
              <a:rPr lang="ru-RU" i="1" smtClean="0"/>
              <a:t>Воспоминания о войне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12778"/>
            <a:ext cx="3888432" cy="4680520"/>
          </a:xfrm>
        </p:spPr>
        <p:txBody>
          <a:bodyPr>
            <a:normAutofit/>
          </a:bodyPr>
          <a:lstStyle/>
          <a:p>
            <a:endParaRPr lang="ru-RU" smtClean="0"/>
          </a:p>
          <a:p>
            <a:r>
              <a:rPr lang="ru-RU" smtClean="0"/>
              <a:t>Работа Беляевой Галины Михайловны</a:t>
            </a:r>
          </a:p>
          <a:p>
            <a:r>
              <a:rPr lang="ru-RU" smtClean="0"/>
              <a:t>Воспитателя МБДОУ «Чебурашка» Глинковчкого района Смоленской области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700809"/>
            <a:ext cx="423175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44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Click="0" advTm="5000">
        <p:cut/>
        <p:sndAc>
          <p:stSnd>
            <p:snd r:embed="rId3" name="00. ПЕСНЯ ИЗ ФИЛЬМА «ОФИЦЕРЫ». ВЕЧНЫЙ ОГОНЬ (ОТ ГЕРОЕВ БЫЛЫХ ВРЕМЁН). Комментарии  LiveInternet - Российский Сервис Онлайн-Дневников.wav"/>
          </p:stSnd>
        </p:sndAc>
      </p:transition>
    </mc:Choice>
    <mc:Fallback>
      <p:transition advClick="0" advTm="5000">
        <p:cut/>
        <p:sndAc>
          <p:stSnd>
            <p:snd r:embed="rId3" name="00. ПЕСНЯ ИЗ ФИЛЬМА «ОФИЦЕРЫ». ВЕЧНЫЙ ОГОНЬ (ОТ ГЕРОЕВ БЫЛЫХ ВРЕМЁН). Комментарии  LiveInternet - Российский Сервис Онлайн-Дневников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Ее школа и братья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1600200"/>
            <a:ext cx="9036497" cy="5257800"/>
          </a:xfrm>
        </p:spPr>
      </p:pic>
    </p:spTree>
    <p:extLst>
      <p:ext uri="{BB962C8B-B14F-4D97-AF65-F5344CB8AC3E}">
        <p14:creationId xmlns:p14="http://schemas.microsoft.com/office/powerpoint/2010/main" val="63311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Контакты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Смоленская область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 err="1" smtClean="0"/>
              <a:t>Глинковский</a:t>
            </a:r>
            <a:r>
              <a:rPr lang="ru-RU" dirty="0" smtClean="0"/>
              <a:t> район </a:t>
            </a:r>
          </a:p>
          <a:p>
            <a:pPr marL="137160" indent="0">
              <a:buNone/>
            </a:pPr>
            <a:r>
              <a:rPr lang="ru-RU" dirty="0" smtClean="0"/>
              <a:t>д. </a:t>
            </a:r>
            <a:r>
              <a:rPr lang="ru-RU" dirty="0" err="1" smtClean="0"/>
              <a:t>Болтутино</a:t>
            </a:r>
            <a:endParaRPr lang="ru-RU" dirty="0" smtClean="0"/>
          </a:p>
          <a:p>
            <a:pPr marL="137160" indent="0">
              <a:buNone/>
            </a:pPr>
            <a:r>
              <a:rPr lang="en-US" dirty="0" smtClean="0"/>
              <a:t>E-mail</a:t>
            </a:r>
            <a:r>
              <a:rPr lang="ru-RU" dirty="0" smtClean="0"/>
              <a:t>:</a:t>
            </a:r>
            <a:r>
              <a:rPr lang="en-US" dirty="0" smtClean="0"/>
              <a:t> </a:t>
            </a:r>
            <a:r>
              <a:rPr lang="en-US" dirty="0" smtClean="0">
                <a:hlinkClick r:id="rId2"/>
              </a:rPr>
              <a:t>mix-na61@mail.ru</a:t>
            </a:r>
            <a:endParaRPr lang="en-US" dirty="0" smtClean="0"/>
          </a:p>
          <a:p>
            <a:pPr marL="137160" indent="0">
              <a:buNone/>
            </a:pPr>
            <a:r>
              <a:rPr lang="ru-RU" dirty="0" smtClean="0"/>
              <a:t>Тел: 89002233799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22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Рассказ о моей прабабушке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340770"/>
            <a:ext cx="36004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Я, Беляев Артем, хочу Вам рассказать о моей прабабушке Беляевой Вере Петровне.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268761"/>
            <a:ext cx="4896544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23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Суровая правда войны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800" dirty="0" smtClean="0"/>
              <a:t>Когда началась война прабабушке было 10 лет. Она рассказывала нам, что они очень голодали, ели мерзлый картофель, лебеду и всякие «</a:t>
            </a:r>
            <a:r>
              <a:rPr lang="ru-RU" sz="2800" dirty="0" err="1" smtClean="0"/>
              <a:t>тошнотики</a:t>
            </a:r>
            <a:r>
              <a:rPr lang="ru-RU" sz="2800" dirty="0" smtClean="0"/>
              <a:t>». И о немцах рассказывала, что когда гнали пленных люди выходили и давали им еду. Немцы отбивались прикладами, не разрешая кормить пленных. И вот из этой колонны сбежал пленный солдат. Заскочил в один из соседних домов. Соседка протянула ему кусочек хлеба. Немцы на глазах у всех расстреляли и соседку и солдата, со сжатым в руке  кусочком хлеба . После этого рассказа она долго плакала. Моя прабабушка знает очень много песен и сочиняет сама частушки и стихи.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6488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Tm="5000">
        <p:wipe dir="r"/>
      </p:transition>
    </mc:Choice>
    <mc:Fallback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Бабулины</a:t>
            </a:r>
            <a:r>
              <a:rPr lang="ru-RU" i="1" dirty="0" smtClean="0"/>
              <a:t> частушки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/>
              <a:t>Мы с подружкою своею </a:t>
            </a:r>
          </a:p>
          <a:p>
            <a:pPr marL="0" indent="0">
              <a:buNone/>
            </a:pPr>
            <a:r>
              <a:rPr lang="ru-RU" sz="2400" dirty="0" smtClean="0"/>
              <a:t>Откроем магазин</a:t>
            </a:r>
          </a:p>
          <a:p>
            <a:pPr marL="0" indent="0">
              <a:buNone/>
            </a:pPr>
            <a:r>
              <a:rPr lang="ru-RU" sz="2400" dirty="0" smtClean="0"/>
              <a:t>По рублевке мы закупим</a:t>
            </a:r>
          </a:p>
          <a:p>
            <a:pPr marL="0" indent="0">
              <a:buNone/>
            </a:pPr>
            <a:r>
              <a:rPr lang="ru-RU" sz="2400" dirty="0" smtClean="0"/>
              <a:t>По десятке продадим</a:t>
            </a:r>
          </a:p>
          <a:p>
            <a:pPr marL="0" indent="0">
              <a:buNone/>
            </a:pPr>
            <a:endParaRPr lang="ru-RU" sz="2400" dirty="0"/>
          </a:p>
          <a:p>
            <a:pPr marL="0" indent="0" algn="r">
              <a:buNone/>
            </a:pPr>
            <a:r>
              <a:rPr lang="ru-RU" sz="2400" dirty="0" smtClean="0"/>
              <a:t>Ах Семеновна</a:t>
            </a:r>
          </a:p>
          <a:p>
            <a:pPr marL="0" indent="0" algn="r">
              <a:buNone/>
            </a:pPr>
            <a:r>
              <a:rPr lang="ru-RU" sz="2400" dirty="0" smtClean="0"/>
              <a:t>Да баба хитрая</a:t>
            </a:r>
          </a:p>
          <a:p>
            <a:pPr marL="0" indent="0" algn="r">
              <a:buNone/>
            </a:pPr>
            <a:r>
              <a:rPr lang="ru-RU" sz="2400" dirty="0" smtClean="0"/>
              <a:t>Любила Сталина</a:t>
            </a:r>
          </a:p>
          <a:p>
            <a:pPr marL="0" indent="0" algn="r">
              <a:buNone/>
            </a:pPr>
            <a:r>
              <a:rPr lang="ru-RU" sz="2400" dirty="0" smtClean="0"/>
              <a:t>Любила Гитлера</a:t>
            </a:r>
          </a:p>
          <a:p>
            <a:pPr marL="0" indent="0" algn="r">
              <a:buNone/>
            </a:pPr>
            <a:r>
              <a:rPr lang="ru-RU" sz="2400" dirty="0" smtClean="0"/>
              <a:t>Ну а Берия потерял доверие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56992"/>
            <a:ext cx="4464496" cy="33123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412778"/>
            <a:ext cx="3491880" cy="23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8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Бабушкин стишок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/>
              <a:t>Дорогие жители </a:t>
            </a:r>
          </a:p>
          <a:p>
            <a:pPr marL="0" indent="0">
              <a:buNone/>
            </a:pPr>
            <a:r>
              <a:rPr lang="ru-RU" sz="2800" dirty="0" smtClean="0"/>
              <a:t>Вспомните как жили</a:t>
            </a:r>
          </a:p>
          <a:p>
            <a:pPr marL="0" indent="0">
              <a:buNone/>
            </a:pPr>
            <a:r>
              <a:rPr lang="ru-RU" sz="2800" dirty="0" smtClean="0"/>
              <a:t>Как из Глинки семена</a:t>
            </a:r>
          </a:p>
          <a:p>
            <a:pPr marL="0" indent="0">
              <a:buNone/>
            </a:pPr>
            <a:r>
              <a:rPr lang="ru-RU" sz="2800" dirty="0" smtClean="0"/>
              <a:t>На себе носили</a:t>
            </a:r>
          </a:p>
          <a:p>
            <a:pPr marL="0" indent="0">
              <a:buNone/>
            </a:pPr>
            <a:r>
              <a:rPr lang="ru-RU" sz="2800" dirty="0" smtClean="0"/>
              <a:t>Хоть и жили мы неважно,</a:t>
            </a:r>
          </a:p>
          <a:p>
            <a:pPr marL="0" indent="0">
              <a:buNone/>
            </a:pPr>
            <a:r>
              <a:rPr lang="ru-RU" sz="2800" dirty="0" smtClean="0"/>
              <a:t>Мы не унывали.</a:t>
            </a:r>
          </a:p>
          <a:p>
            <a:pPr marL="0" indent="0">
              <a:buNone/>
            </a:pPr>
            <a:r>
              <a:rPr lang="ru-RU" sz="2800" dirty="0" smtClean="0"/>
              <a:t>День пахали на быках,</a:t>
            </a:r>
          </a:p>
          <a:p>
            <a:pPr marL="0" indent="0">
              <a:buNone/>
            </a:pPr>
            <a:r>
              <a:rPr lang="ru-RU" sz="2800" dirty="0" smtClean="0"/>
              <a:t>А вечером гуляли.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12776"/>
            <a:ext cx="446449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4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Гордимся прабабушкой своей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dirty="0" smtClean="0"/>
              <a:t>Я горжусь своей прабабушкой, что она никогда не унывает, поет песни, веселит нас, помогает своим жителям деревни, участвует в художественной самодеятельности, рассказывает военные истории, вяжет нам носочки и </a:t>
            </a:r>
            <a:r>
              <a:rPr lang="ru-RU" dirty="0" err="1" smtClean="0"/>
              <a:t>жилеточки</a:t>
            </a:r>
            <a:r>
              <a:rPr lang="ru-RU" dirty="0" smtClean="0"/>
              <a:t>, любит животных, всегда помогает людям.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096"/>
            <a:ext cx="3347864" cy="2564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789040"/>
            <a:ext cx="3657600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8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err="1" smtClean="0"/>
              <a:t>Бабулины</a:t>
            </a:r>
            <a:r>
              <a:rPr lang="ru-RU" i="1" dirty="0" smtClean="0"/>
              <a:t> архивы</a:t>
            </a:r>
            <a:endParaRPr lang="ru-RU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784976" cy="5517232"/>
          </a:xfrm>
        </p:spPr>
      </p:pic>
    </p:spTree>
    <p:extLst>
      <p:ext uri="{BB962C8B-B14F-4D97-AF65-F5344CB8AC3E}">
        <p14:creationId xmlns:p14="http://schemas.microsoft.com/office/powerpoint/2010/main" val="249168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649"/>
            <a:ext cx="91440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2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Прабабушка в молодости и ее отец и мать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5000">
        <p:wipe dir="r"/>
      </p:transition>
    </mc:Choice>
    <mc:Fallback xmlns="">
      <p:transition spd="slow" advTm="5000">
        <p:wipe dir="r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173</TotalTime>
  <Words>289</Words>
  <Application>Microsoft Office PowerPoint</Application>
  <PresentationFormat>Экран (4:3)</PresentationFormat>
  <Paragraphs>40</Paragraphs>
  <Slides>11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Апекс</vt:lpstr>
      <vt:lpstr>Воспоминания о войне</vt:lpstr>
      <vt:lpstr>Рассказ о моей прабабушке</vt:lpstr>
      <vt:lpstr>Суровая правда войны</vt:lpstr>
      <vt:lpstr>Бабулины частушки</vt:lpstr>
      <vt:lpstr>Бабушкин стишок</vt:lpstr>
      <vt:lpstr>Гордимся прабабушкой своей</vt:lpstr>
      <vt:lpstr>Бабулины архивы</vt:lpstr>
      <vt:lpstr>Презентация PowerPoint</vt:lpstr>
      <vt:lpstr>Прабабушка в молодости и ее отец и мать</vt:lpstr>
      <vt:lpstr>Ее школа и братья</vt:lpstr>
      <vt:lpstr>Контакты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Воспоминания о войне</dc:title>
  <dc:creator>геннадий</dc:creator>
  <cp:lastModifiedBy>геннадий</cp:lastModifiedBy>
  <cp:revision>14</cp:revision>
  <dcterms:created xsi:type="dcterms:W3CDTF">2014-11-18T11:55:25Z</dcterms:created>
  <dcterms:modified xsi:type="dcterms:W3CDTF">2014-11-21T16:58:58Z</dcterms:modified>
</cp:coreProperties>
</file>