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684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E766-867D-4E5D-B2D7-B8B09B6D6A83}" type="datetimeFigureOut">
              <a:rPr lang="ru-RU" smtClean="0"/>
              <a:t>04.08.2017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8AC1-2E88-49C8-B346-1F8F94185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638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E766-867D-4E5D-B2D7-B8B09B6D6A83}" type="datetimeFigureOut">
              <a:rPr lang="ru-RU" smtClean="0"/>
              <a:t>04.08.2017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8AC1-2E88-49C8-B346-1F8F94185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694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E766-867D-4E5D-B2D7-B8B09B6D6A83}" type="datetimeFigureOut">
              <a:rPr lang="ru-RU" smtClean="0"/>
              <a:t>04.08.2017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8AC1-2E88-49C8-B346-1F8F94185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59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E766-867D-4E5D-B2D7-B8B09B6D6A83}" type="datetimeFigureOut">
              <a:rPr lang="ru-RU" smtClean="0"/>
              <a:t>04.08.2017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8AC1-2E88-49C8-B346-1F8F94185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521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E766-867D-4E5D-B2D7-B8B09B6D6A83}" type="datetimeFigureOut">
              <a:rPr lang="ru-RU" smtClean="0"/>
              <a:t>04.08.2017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8AC1-2E88-49C8-B346-1F8F94185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613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E766-867D-4E5D-B2D7-B8B09B6D6A83}" type="datetimeFigureOut">
              <a:rPr lang="ru-RU" smtClean="0"/>
              <a:t>04.08.2017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8AC1-2E88-49C8-B346-1F8F94185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286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E766-867D-4E5D-B2D7-B8B09B6D6A83}" type="datetimeFigureOut">
              <a:rPr lang="ru-RU" smtClean="0"/>
              <a:t>04.08.2017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8AC1-2E88-49C8-B346-1F8F94185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502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E766-867D-4E5D-B2D7-B8B09B6D6A83}" type="datetimeFigureOut">
              <a:rPr lang="ru-RU" smtClean="0"/>
              <a:t>04.08.2017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8AC1-2E88-49C8-B346-1F8F94185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11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E766-867D-4E5D-B2D7-B8B09B6D6A83}" type="datetimeFigureOut">
              <a:rPr lang="ru-RU" smtClean="0"/>
              <a:t>04.08.2017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8AC1-2E88-49C8-B346-1F8F94185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551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E766-867D-4E5D-B2D7-B8B09B6D6A83}" type="datetimeFigureOut">
              <a:rPr lang="ru-RU" smtClean="0"/>
              <a:t>04.08.2017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8AC1-2E88-49C8-B346-1F8F94185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752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E766-867D-4E5D-B2D7-B8B09B6D6A83}" type="datetimeFigureOut">
              <a:rPr lang="ru-RU" smtClean="0"/>
              <a:t>04.08.2017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8AC1-2E88-49C8-B346-1F8F94185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77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0E766-867D-4E5D-B2D7-B8B09B6D6A83}" type="datetimeFigureOut">
              <a:rPr lang="ru-RU" smtClean="0"/>
              <a:t>04.08.2017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98AC1-2E88-49C8-B346-1F8F94185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22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793088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87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"/>
            <a:ext cx="95050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99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3245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92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929"/>
            <a:ext cx="9324528" cy="706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16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974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00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9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19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74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61"/>
            <a:ext cx="8496944" cy="645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69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505532" cy="638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52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KDN</dc:creator>
  <cp:lastModifiedBy>KDN</cp:lastModifiedBy>
  <cp:revision>3</cp:revision>
  <dcterms:created xsi:type="dcterms:W3CDTF">2017-08-03T08:37:54Z</dcterms:created>
  <dcterms:modified xsi:type="dcterms:W3CDTF">2017-08-04T07:26:17Z</dcterms:modified>
</cp:coreProperties>
</file>