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43" r:id="rId4"/>
    <p:sldId id="314" r:id="rId5"/>
    <p:sldId id="318" r:id="rId6"/>
    <p:sldId id="327" r:id="rId7"/>
    <p:sldId id="331" r:id="rId8"/>
    <p:sldId id="329" r:id="rId9"/>
    <p:sldId id="316" r:id="rId10"/>
    <p:sldId id="323" r:id="rId11"/>
    <p:sldId id="322" r:id="rId12"/>
    <p:sldId id="321" r:id="rId13"/>
    <p:sldId id="325" r:id="rId14"/>
    <p:sldId id="328" r:id="rId15"/>
    <p:sldId id="342" r:id="rId16"/>
    <p:sldId id="330" r:id="rId17"/>
    <p:sldId id="326" r:id="rId18"/>
    <p:sldId id="333" r:id="rId19"/>
    <p:sldId id="332" r:id="rId20"/>
    <p:sldId id="296" r:id="rId21"/>
    <p:sldId id="302" r:id="rId22"/>
    <p:sldId id="299" r:id="rId23"/>
    <p:sldId id="260" r:id="rId24"/>
    <p:sldId id="261" r:id="rId25"/>
    <p:sldId id="269" r:id="rId26"/>
    <p:sldId id="310" r:id="rId27"/>
    <p:sldId id="271" r:id="rId28"/>
    <p:sldId id="294" r:id="rId29"/>
    <p:sldId id="263" r:id="rId30"/>
    <p:sldId id="338" r:id="rId31"/>
    <p:sldId id="324" r:id="rId32"/>
    <p:sldId id="34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3" autoAdjust="0"/>
    <p:restoredTop sz="94320" autoAdjust="0"/>
  </p:normalViewPr>
  <p:slideViewPr>
    <p:cSldViewPr>
      <p:cViewPr>
        <p:scale>
          <a:sx n="100" d="100"/>
          <a:sy n="100" d="100"/>
        </p:scale>
        <p:origin x="-1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4172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99530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04663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91729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4191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5779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49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33821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53690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54397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7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73564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938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5252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6828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82706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4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281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6853"/>
      </p:ext>
    </p:extLst>
  </p:cSld>
  <p:clrMapOvr>
    <a:masterClrMapping/>
  </p:clrMapOvr>
  <p:transition spd="med">
    <p:randomBar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7/10/2018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35" y="373306"/>
            <a:ext cx="4896544" cy="609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34076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Азбука безопасности»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46660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2018 год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5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0759"/>
      </p:ext>
    </p:extLst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68456" cy="62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2849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3" y="777010"/>
            <a:ext cx="8967993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133600"/>
            <a:ext cx="56388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Знаете ли вы правила безопасности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077200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авила без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274510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5239"/>
      </p:ext>
    </p:extLst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еделя без - ти линейка\Неделя безопасности\без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56"/>
            <a:ext cx="9144000" cy="6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5895"/>
            <a:ext cx="36004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Много правил есть на свете,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Их должны запомнить дети!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 спички лучше не играть!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Дверь чужим не открывать!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Осторожность в гололёд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От ушибов сбережёт!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Для чего в саду забор,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На дороге светофор?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И, чтоб  не было беды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Не шалите у воды!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Не бери без спросу нож!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запомни, где живёшь!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 пожар, что нужно знать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кого на помощь звать?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Ноль один, ноль два, ноль три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Ты запомни! И звони!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56521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80920" cy="57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еделя без - ти линейка\Неделя безопасности\без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62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еделя без - ти линейка\Неделя безопасности\без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1912"/>
            <a:ext cx="5832648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472608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56" y="3105835"/>
            <a:ext cx="88422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smtClean="0">
                <a:solidFill>
                  <a:srgbClr val="FF0000"/>
                </a:solidFill>
                <a:latin typeface="Times New Roman"/>
              </a:rPr>
              <a:t>«Правила безопасности»</a:t>
            </a:r>
            <a:endParaRPr lang="ru-RU" sz="6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476672"/>
            <a:ext cx="874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3" y="4429761"/>
            <a:ext cx="3828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Шапкина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Наталья Викторовна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2" y="610433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7" y="188640"/>
            <a:ext cx="8842292" cy="66693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3717032"/>
            <a:ext cx="4536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      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8414"/>
      </p:ext>
    </p:extLst>
  </p:cSld>
  <p:clrMapOvr>
    <a:masterClrMapping/>
  </p:clrMapOvr>
  <p:transition spd="med">
    <p:randomBa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0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914456" cy="60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latin typeface="Times New Roman"/>
              </a:rPr>
              <a:t>Опасность – угроза опасного чего – ни будь (вреда,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</a:rPr>
              <a:t>несчастья).</a:t>
            </a:r>
          </a:p>
          <a:p>
            <a:pPr lvl="0" algn="ctr"/>
            <a:endParaRPr lang="ru-RU" sz="4400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809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"/>
            <a:ext cx="4355976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788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124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Воздушный поток</vt:lpstr>
      <vt:lpstr>Модульная</vt:lpstr>
      <vt:lpstr>1_Модульная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Знаете ли вы правила безопасности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KDN</cp:lastModifiedBy>
  <cp:revision>48</cp:revision>
  <dcterms:created xsi:type="dcterms:W3CDTF">2016-09-01T15:16:46Z</dcterms:created>
  <dcterms:modified xsi:type="dcterms:W3CDTF">2018-07-10T10:30:17Z</dcterms:modified>
</cp:coreProperties>
</file>